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0" r:id="rId2"/>
    <p:sldId id="332" r:id="rId3"/>
    <p:sldId id="451" r:id="rId4"/>
    <p:sldId id="452" r:id="rId5"/>
    <p:sldId id="453" r:id="rId6"/>
    <p:sldId id="454" r:id="rId7"/>
    <p:sldId id="351" r:id="rId8"/>
    <p:sldId id="400" r:id="rId9"/>
    <p:sldId id="401" r:id="rId10"/>
    <p:sldId id="402" r:id="rId11"/>
    <p:sldId id="409" r:id="rId12"/>
    <p:sldId id="404" r:id="rId13"/>
    <p:sldId id="411" r:id="rId14"/>
    <p:sldId id="403" r:id="rId15"/>
    <p:sldId id="407" r:id="rId16"/>
    <p:sldId id="405" r:id="rId17"/>
    <p:sldId id="406" r:id="rId18"/>
    <p:sldId id="408" r:id="rId19"/>
    <p:sldId id="412" r:id="rId20"/>
    <p:sldId id="413" r:id="rId21"/>
    <p:sldId id="415" r:id="rId22"/>
    <p:sldId id="416" r:id="rId23"/>
    <p:sldId id="417" r:id="rId24"/>
    <p:sldId id="425" r:id="rId25"/>
    <p:sldId id="421" r:id="rId26"/>
    <p:sldId id="422" r:id="rId27"/>
    <p:sldId id="426" r:id="rId28"/>
    <p:sldId id="448" r:id="rId29"/>
    <p:sldId id="423" r:id="rId30"/>
    <p:sldId id="441" r:id="rId31"/>
    <p:sldId id="450" r:id="rId32"/>
    <p:sldId id="443" r:id="rId33"/>
    <p:sldId id="444" r:id="rId34"/>
    <p:sldId id="445" r:id="rId35"/>
    <p:sldId id="446" r:id="rId36"/>
    <p:sldId id="44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8CAC"/>
    <a:srgbClr val="21345C"/>
    <a:srgbClr val="2A345C"/>
    <a:srgbClr val="1C2244"/>
    <a:srgbClr val="F1ECE6"/>
    <a:srgbClr val="0F1225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3" autoAdjust="0"/>
    <p:restoredTop sz="94710" autoAdjust="0"/>
  </p:normalViewPr>
  <p:slideViewPr>
    <p:cSldViewPr snapToGrid="0">
      <p:cViewPr varScale="1">
        <p:scale>
          <a:sx n="71" d="100"/>
          <a:sy n="71" d="100"/>
        </p:scale>
        <p:origin x="90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BCC73-FC94-4971-B9CE-36DA79425E7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8CC58-0750-4B75-BBC9-9F0BBF798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1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8CC58-0750-4B75-BBC9-9F0BBF7980B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4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8CC58-0750-4B75-BBC9-9F0BBF7980B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250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8CC58-0750-4B75-BBC9-9F0BBF7980B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21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8CC58-0750-4B75-BBC9-9F0BBF7980B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68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4048002" y="2703960"/>
            <a:ext cx="40959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chemeClr val="bg1"/>
                </a:solidFill>
              </a:rPr>
              <a:t>리눅스</a:t>
            </a:r>
            <a:r>
              <a:rPr lang="en-US" altLang="ko-KR" sz="5400" dirty="0">
                <a:solidFill>
                  <a:schemeClr val="bg1"/>
                </a:solidFill>
              </a:rPr>
              <a:t>_</a:t>
            </a:r>
            <a:r>
              <a:rPr lang="en-US" altLang="ko-KR" sz="5400" dirty="0" smtClean="0">
                <a:solidFill>
                  <a:schemeClr val="bg1"/>
                </a:solidFill>
              </a:rPr>
              <a:t>08</a:t>
            </a:r>
            <a:r>
              <a:rPr lang="ko-KR" altLang="en-US" sz="5400" dirty="0" smtClean="0">
                <a:solidFill>
                  <a:schemeClr val="bg1"/>
                </a:solidFill>
              </a:rPr>
              <a:t>강</a:t>
            </a:r>
            <a:endParaRPr lang="en-US" altLang="ko-KR" sz="5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5400" dirty="0" err="1" smtClean="0">
                <a:solidFill>
                  <a:schemeClr val="bg1"/>
                </a:solidFill>
              </a:rPr>
              <a:t>웹서버</a:t>
            </a:r>
            <a:r>
              <a:rPr lang="ko-KR" altLang="en-US" sz="5400" dirty="0" smtClean="0">
                <a:solidFill>
                  <a:schemeClr val="bg1"/>
                </a:solidFill>
              </a:rPr>
              <a:t> 구성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5203767" y="4642951"/>
            <a:ext cx="178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Kopo24 </a:t>
            </a:r>
            <a:r>
              <a:rPr lang="ko-KR" altLang="en-US" dirty="0" smtClean="0">
                <a:solidFill>
                  <a:schemeClr val="bg1"/>
                </a:solidFill>
              </a:rPr>
              <a:t>이예진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72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sourcetree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35922" y="3564662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아니오 클릭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설치 완료된 화면 확인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14" y="1951549"/>
            <a:ext cx="4315427" cy="1276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91" y="1096747"/>
            <a:ext cx="3302312" cy="529497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31759" y="2902688"/>
            <a:ext cx="701748" cy="325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desktop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63751" y="4286416"/>
            <a:ext cx="45806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hlinkClick r:id="rId2"/>
              </a:rPr>
              <a:t>https://www.docker.com/products/docker-desktop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hlinkClick r:id="rId2"/>
              </a:rPr>
              <a:t>/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위 사이트 접속 후 윈도우용 다운로드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5" y="1143279"/>
            <a:ext cx="6634429" cy="53075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05964" y="4268657"/>
            <a:ext cx="3338329" cy="756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desktop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09" y="1369470"/>
            <a:ext cx="5447527" cy="37749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273" y="1369470"/>
            <a:ext cx="5322476" cy="369681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65320" y="5707118"/>
            <a:ext cx="45806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확인 버튼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81038" y="4893275"/>
            <a:ext cx="914698" cy="214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8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desktop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34557" y="5149840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설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96" y="1284201"/>
            <a:ext cx="6657975" cy="4600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307" y="1393820"/>
            <a:ext cx="6648450" cy="46101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93723" y="6175240"/>
            <a:ext cx="45806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설치 완료 시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restart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18468" y="3838832"/>
            <a:ext cx="1748128" cy="50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desktop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85" y="1321141"/>
            <a:ext cx="4715542" cy="3644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353634"/>
            <a:ext cx="4696480" cy="364858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894562" y="5479752"/>
            <a:ext cx="48666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설치 완료 </a:t>
            </a:r>
            <a:r>
              <a:rPr lang="ko-KR" altLang="en-US" sz="140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후 업데이트 화면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나오면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NEXT &gt; Finish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33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desktop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3" y="983881"/>
            <a:ext cx="9045294" cy="51615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83029" y="3983744"/>
            <a:ext cx="3338329" cy="580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647709" y="3983744"/>
            <a:ext cx="226420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설치 완료 후 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What is a container?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desktop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55308" y="5434305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명령어 복사 후 명령 프롬프트에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붙여넣기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1" y="1241330"/>
            <a:ext cx="4810278" cy="46466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67" y="1521956"/>
            <a:ext cx="6111878" cy="35710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46572" y="5036216"/>
            <a:ext cx="2511040" cy="205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67204" y="2062644"/>
            <a:ext cx="4688367" cy="212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9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desktop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15324" y="6141922"/>
            <a:ext cx="19041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포트 번호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8088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클릭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942628"/>
            <a:ext cx="11631648" cy="497274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00293" y="3515933"/>
            <a:ext cx="933859" cy="239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17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docker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desktop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9702" y="1899686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웹 페이지로 연결된 화면 확인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1" y="1042055"/>
            <a:ext cx="6488187" cy="55014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24585" y="1269590"/>
            <a:ext cx="3338329" cy="227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3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767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저장소 선언하기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24585" y="1269590"/>
            <a:ext cx="3338329" cy="227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0" y="1040958"/>
            <a:ext cx="5095334" cy="3646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704" y="3107398"/>
            <a:ext cx="6020640" cy="4572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347" y="3987225"/>
            <a:ext cx="7298860" cy="23759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28100" y="1700293"/>
            <a:ext cx="515541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create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클릭하여 저장소 생성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으로 관리할 폴더를 열어서 생성하기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93749" y="975125"/>
            <a:ext cx="498598" cy="521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9056" y="3689280"/>
            <a:ext cx="896534" cy="4420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52529" y="6094187"/>
            <a:ext cx="51554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숨김 폴더 생성됐는지 확인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삭제 시 저장한 기록 모두 삭제되니 주의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9056" y="2367030"/>
            <a:ext cx="4549040" cy="3178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278009" y="5161303"/>
            <a:ext cx="4549040" cy="3178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06352" y="272050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저장소명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569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142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용어 정리 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필기 정리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4050" y="1731281"/>
            <a:ext cx="5394650" cy="40459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20" y="1861974"/>
            <a:ext cx="3560245" cy="31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3" y="1149304"/>
            <a:ext cx="5965797" cy="317136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85" y="3440016"/>
            <a:ext cx="6869046" cy="32227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저장소 선택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36586" y="1376079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File &gt; Open Folder 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저장소 선택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58483" y="3039733"/>
            <a:ext cx="3338329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504755" y="6332232"/>
            <a:ext cx="881076" cy="330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5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commit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4" y="1032885"/>
            <a:ext cx="11529498" cy="47313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75515" y="5990318"/>
            <a:ext cx="51554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작성 및 수정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source tree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에 파일 상태 업데이트됨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스테이지에 올려서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64903" y="5104721"/>
            <a:ext cx="1346648" cy="161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45563" y="2248107"/>
            <a:ext cx="2050660" cy="665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8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commit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1811" y="3663729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스테이지에 올려서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커밋하기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48737" b="26235"/>
          <a:stretch/>
        </p:blipFill>
        <p:spPr>
          <a:xfrm>
            <a:off x="527417" y="1001736"/>
            <a:ext cx="3647976" cy="245243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5329" y="1563022"/>
            <a:ext cx="3338329" cy="227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6004" b="1087"/>
          <a:stretch/>
        </p:blipFill>
        <p:spPr>
          <a:xfrm>
            <a:off x="4591745" y="917287"/>
            <a:ext cx="6290461" cy="567048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049285" y="1374772"/>
            <a:ext cx="29223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History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기록 볼 수 있음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3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commit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72205" y="5207328"/>
            <a:ext cx="51554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수정 후 저장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상태 새로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커밋하기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수정 내용 추가됨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20977"/>
          <a:stretch/>
        </p:blipFill>
        <p:spPr>
          <a:xfrm>
            <a:off x="368051" y="920977"/>
            <a:ext cx="6913903" cy="55899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205" y="2125075"/>
            <a:ext cx="3753374" cy="159089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12675" y="5530494"/>
            <a:ext cx="2269279" cy="881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33740" y="1601595"/>
            <a:ext cx="2269279" cy="172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44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788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작업 환경 나누기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브랜치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Branch)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69730" y="1318500"/>
            <a:ext cx="527936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브랜치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클릭</a:t>
            </a:r>
            <a:r>
              <a:rPr lang="en-US" altLang="ko-KR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여러개의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프로젝트를 따로 작업한 것과 같은 효과를 내면서 모든 작업을 원복 프로젝트에 간편하게 </a:t>
            </a:r>
            <a:r>
              <a:rPr lang="ko-KR" altLang="en-US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병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합해주는 기능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03" y="4210993"/>
            <a:ext cx="5525271" cy="20291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99404" y="4210993"/>
            <a:ext cx="261001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2. t1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t2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브랜치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생성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65582" y="5835563"/>
            <a:ext cx="819821" cy="33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r="36303" b="63743"/>
          <a:stretch/>
        </p:blipFill>
        <p:spPr>
          <a:xfrm>
            <a:off x="749639" y="1226509"/>
            <a:ext cx="4403921" cy="256476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541689" y="1217324"/>
            <a:ext cx="506312" cy="345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4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078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(1)_commit 5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번하기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20603" y="1236719"/>
            <a:ext cx="3846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수정후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파일 상태에서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커밋하여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저장한다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5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번 반복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56" y="1205694"/>
            <a:ext cx="7388203" cy="369410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749592" y="2095789"/>
            <a:ext cx="5555530" cy="4580264"/>
            <a:chOff x="6190151" y="2594031"/>
            <a:chExt cx="5555530" cy="458026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151" y="2594031"/>
              <a:ext cx="5555530" cy="4580264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821452" y="2834844"/>
              <a:ext cx="3924229" cy="5895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427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51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Merge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병합하기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6345" y="5094276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병합할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커밋을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우클릭하여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병합하기 선택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66" y="1131467"/>
            <a:ext cx="4725059" cy="36581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079" y="1563022"/>
            <a:ext cx="6001588" cy="24292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05674" y="2008823"/>
            <a:ext cx="2809476" cy="227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77722" y="5094276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병합된 파일 확인 하기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4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96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github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저장소 만들기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03" y="917242"/>
            <a:ext cx="4982028" cy="541980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709791" y="1875554"/>
            <a:ext cx="1577027" cy="175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37437" y="1778530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저장소명 설정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747526" y="5871991"/>
            <a:ext cx="962265" cy="25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r="53878" b="33711"/>
          <a:stretch/>
        </p:blipFill>
        <p:spPr>
          <a:xfrm>
            <a:off x="816688" y="1287906"/>
            <a:ext cx="3172277" cy="335322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54228" y="2167150"/>
            <a:ext cx="75714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895927" y="2555531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새로운 저장소 만들기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789220" y="5871991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저장소 만들기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43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원격 저장소 만들기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420" r="17007" b="54076"/>
          <a:stretch/>
        </p:blipFill>
        <p:spPr>
          <a:xfrm>
            <a:off x="329610" y="1195247"/>
            <a:ext cx="4456694" cy="224671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39637" y="2487179"/>
            <a:ext cx="58881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경로에 </a:t>
            </a:r>
            <a:r>
              <a:rPr lang="ko-KR" altLang="en-US" sz="16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깃허브</a:t>
            </a:r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저장소 주소 </a:t>
            </a:r>
            <a:r>
              <a:rPr lang="ko-KR" altLang="en-US" sz="16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붙여넣기</a:t>
            </a:r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원격 생성됨</a:t>
            </a:r>
            <a:endParaRPr lang="en-US" altLang="ko-KR" sz="16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원격 저장소가 있어야 </a:t>
            </a:r>
            <a:r>
              <a:rPr lang="en-US" altLang="ko-KR" sz="16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push </a:t>
            </a:r>
            <a:r>
              <a:rPr lang="ko-KR" altLang="en-US" sz="16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endParaRPr lang="ko-KR" altLang="en-US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3251973" y="2966111"/>
            <a:ext cx="1534331" cy="151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191558" y="3264978"/>
            <a:ext cx="4829193" cy="3158467"/>
            <a:chOff x="5174970" y="2504830"/>
            <a:chExt cx="4829193" cy="315846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4970" y="2504830"/>
              <a:ext cx="4829193" cy="3158467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5871536" y="2938820"/>
              <a:ext cx="1776798" cy="3632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737929" y="6075981"/>
            <a:ext cx="620750" cy="257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r="77665"/>
          <a:stretch/>
        </p:blipFill>
        <p:spPr>
          <a:xfrm>
            <a:off x="10426005" y="3698968"/>
            <a:ext cx="1381157" cy="263446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598417" y="5590570"/>
            <a:ext cx="620750" cy="257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56139" y="2430348"/>
            <a:ext cx="2666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원격 저장소 주소 복사 </a:t>
            </a:r>
            <a:endParaRPr lang="en-US" altLang="ko-KR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8743" y="5483818"/>
            <a:ext cx="2363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저장소</a:t>
            </a:r>
            <a:r>
              <a:rPr lang="en-US" altLang="ko-KR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저장소 설정</a:t>
            </a:r>
            <a:endParaRPr lang="en-US" altLang="ko-KR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r="5412"/>
          <a:stretch/>
        </p:blipFill>
        <p:spPr>
          <a:xfrm>
            <a:off x="297842" y="4255425"/>
            <a:ext cx="4784725" cy="125747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138743" y="4236376"/>
            <a:ext cx="613982" cy="32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09641" y="4548414"/>
            <a:ext cx="942331" cy="223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30547" y="3862765"/>
            <a:ext cx="1207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저장소 주소 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7530547" y="362697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원격명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96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841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clone_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원격 저장소 복제하기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4" y="969830"/>
            <a:ext cx="3734367" cy="16783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44" y="3359886"/>
            <a:ext cx="4731720" cy="288087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77465" y="1248820"/>
            <a:ext cx="292603" cy="2037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12641" y="3529430"/>
            <a:ext cx="478588" cy="4479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2844" y="2714152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1. +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탭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2844" y="5950019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+create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43302" y="882572"/>
            <a:ext cx="4902126" cy="4339237"/>
            <a:chOff x="6184900" y="1191257"/>
            <a:chExt cx="4902126" cy="433923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4900" y="1191257"/>
              <a:ext cx="4902126" cy="4339237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503516" y="2725449"/>
              <a:ext cx="3592984" cy="11607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558424" y="3547646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221F1F"/>
                  </a:solidFill>
                  <a:latin typeface="맑은 고딕" pitchFamily="50" charset="-127"/>
                  <a:ea typeface="맑은 고딕" pitchFamily="50" charset="-127"/>
                </a:rPr>
                <a:t>저장소명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471502" y="4800324"/>
              <a:ext cx="869098" cy="4479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904" y="5583406"/>
            <a:ext cx="4182059" cy="55252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087021" y="5859669"/>
            <a:ext cx="1857522" cy="2823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91838" y="5014060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저장소 경로와 저장소명 설정 후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클론 클릭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43302" y="6289781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원격 저장소 복제 완료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70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142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용어 정리 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필기 정리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22" y="1325292"/>
            <a:ext cx="3902278" cy="50392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3534"/>
          <a:stretch/>
        </p:blipFill>
        <p:spPr>
          <a:xfrm>
            <a:off x="5542176" y="2021349"/>
            <a:ext cx="4791075" cy="28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3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(2)_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파일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병합하기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160" y="1998012"/>
            <a:ext cx="4029637" cy="2324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92" y="2283801"/>
            <a:ext cx="3200847" cy="20386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57596" y="4994765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WORKSPACE1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폴더에서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aa.html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생성 후 저장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26270" y="4994765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WORKSPACE_HOME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폴더에서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bb.html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생성 후 저장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81772" y="956016"/>
            <a:ext cx="606760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1. A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사용자의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aa.html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 </a:t>
            </a:r>
            <a:r>
              <a:rPr lang="ko-KR" altLang="en-US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사용자의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bb.html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각각 생성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62077" y="3453220"/>
            <a:ext cx="1398376" cy="221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41160" y="4100176"/>
            <a:ext cx="1398376" cy="221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8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(2)_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파일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병합하기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1773" y="6247551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1) kopo_project1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저장소에서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aa.html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81773" y="956016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소스트리에서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스테이지하여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커밋하기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3" y="1489768"/>
            <a:ext cx="5057899" cy="46642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732" y="1420754"/>
            <a:ext cx="4555309" cy="464428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81773" y="1452527"/>
            <a:ext cx="1252784" cy="22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518185" y="1329901"/>
            <a:ext cx="1229000" cy="22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34557" y="2191189"/>
            <a:ext cx="1122711" cy="293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520675" y="2078597"/>
            <a:ext cx="1122711" cy="293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282551" y="6208510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2)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workspace_home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저장소에서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bb.html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65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(2)_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파일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병합하기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6" y="1520736"/>
            <a:ext cx="7275314" cy="287451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81773" y="956016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3. B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사용자가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bb.html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push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316" y="3250393"/>
            <a:ext cx="6937340" cy="29174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39898" y="1815188"/>
            <a:ext cx="525332" cy="462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79293" y="4058978"/>
            <a:ext cx="3866631" cy="418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68951" y="5564037"/>
            <a:ext cx="609600" cy="299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81773" y="4788335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1)bb.html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커밋을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클릭 후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push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28131" y="2639683"/>
            <a:ext cx="873265" cy="19840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4623758" y="2880446"/>
            <a:ext cx="1414732" cy="7936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13536" y="6191308"/>
            <a:ext cx="551772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2)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브랜치와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리모트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브랜치를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동일하게 선택 후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push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53926" y="2834895"/>
            <a:ext cx="74380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3)push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가 완료되면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origin/master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표시 확인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깃허브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저장소에도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내용 바로 적용됨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r="36247" b="-5223"/>
          <a:stretch/>
        </p:blipFill>
        <p:spPr>
          <a:xfrm>
            <a:off x="8300244" y="2516652"/>
            <a:ext cx="3728996" cy="3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2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2)_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파일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병합하기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5" y="1620901"/>
            <a:ext cx="7230484" cy="2905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992" y="3291778"/>
            <a:ext cx="6407130" cy="27971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81773" y="956016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A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사용자가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bb.html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pull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43724" y="1899686"/>
            <a:ext cx="459197" cy="515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9486" y="4933774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pull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클릭하여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bb.html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받아오기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200159" y="5531977"/>
            <a:ext cx="636163" cy="30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45541" y="6122346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pull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선택하면 완료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31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(2)_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파일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병합하기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74" y="1302671"/>
            <a:ext cx="7230484" cy="30674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6003"/>
          <a:stretch/>
        </p:blipFill>
        <p:spPr>
          <a:xfrm>
            <a:off x="5446594" y="3519652"/>
            <a:ext cx="6273128" cy="290800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20872" y="2661313"/>
            <a:ext cx="1856095" cy="218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74526" y="3068785"/>
            <a:ext cx="1144137" cy="138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43165" y="862106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5. A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사용자가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bb.html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파일과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aa.html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병합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3165" y="4682260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병합할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커밋에서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우클릭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후 병합하기 클릭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177395" y="6135057"/>
            <a:ext cx="21244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확인 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188028" y="5807232"/>
            <a:ext cx="689079" cy="242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3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2)_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파일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병합하기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14" y="1452528"/>
            <a:ext cx="7449590" cy="26768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998" y="3349796"/>
            <a:ext cx="6729544" cy="317415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82246" y="2288564"/>
            <a:ext cx="21516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병합 완료된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커밋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확인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2014" y="946273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A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사용자가 병합된 파일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push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22890" y="2704062"/>
            <a:ext cx="3413845" cy="209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66900" y="4810589"/>
            <a:ext cx="5784905" cy="182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803219" y="6148793"/>
            <a:ext cx="648586" cy="20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78813" y="1743002"/>
            <a:ext cx="648586" cy="511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62762" y="4498650"/>
            <a:ext cx="311928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1) push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 후 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푸시할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브랜치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선택 후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push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77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2)_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파일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병합하기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328" b="21246"/>
          <a:stretch/>
        </p:blipFill>
        <p:spPr>
          <a:xfrm>
            <a:off x="607546" y="917287"/>
            <a:ext cx="5726346" cy="57417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763638" y="1675004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깃허브에서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병합된 파일 저장됐는지 확인하기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5029" y="3871356"/>
            <a:ext cx="3194462" cy="339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63638" y="1033150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A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사용자가 병합된 파일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push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80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홈페이지 게시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03015" y="1045796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1. test1.html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48" y="2196245"/>
            <a:ext cx="3677163" cy="1686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8" y="1045796"/>
            <a:ext cx="3429479" cy="676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65" y="1870752"/>
            <a:ext cx="1552792" cy="2095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9764" y="1026060"/>
            <a:ext cx="1451154" cy="23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03015" y="1728165"/>
            <a:ext cx="51554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홈 </a:t>
            </a:r>
            <a:r>
              <a:rPr lang="ko-KR" altLang="en-US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디렉토리에서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vi(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Editor)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로 파일 편집 </a:t>
            </a:r>
            <a:endParaRPr lang="en-US" altLang="ko-KR" sz="14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03015" y="2202245"/>
            <a:ext cx="51554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3. test1.html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작성 후 저장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들여쓰기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주의하기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01" y="4307024"/>
            <a:ext cx="3077004" cy="5239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01" y="5141690"/>
            <a:ext cx="4368789" cy="171631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01" y="4029263"/>
            <a:ext cx="3458058" cy="181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403015" y="3939139"/>
            <a:ext cx="557615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cp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명령어로 파일 복사하여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var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/www/html/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에 저장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en-US" altLang="ko-KR" sz="14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var</a:t>
            </a: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/www/html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웹 서버에서 웹 페이지 파일이 위치하는</a:t>
            </a:r>
            <a:endParaRPr lang="en-US" altLang="ko-KR" sz="1400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기본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웹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서버가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호스팅하는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웹 사이트의 루트 </a:t>
            </a:r>
            <a:r>
              <a:rPr lang="ko-KR" altLang="en-US" sz="1400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91859" y="3998320"/>
            <a:ext cx="1954999" cy="225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403015" y="5207328"/>
            <a:ext cx="55761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웹에서 </a:t>
            </a:r>
            <a:r>
              <a:rPr lang="en-US" altLang="ko-KR" sz="14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localhost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/test1.html 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입력 후 출력된 화면 확인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50413" y="5118197"/>
            <a:ext cx="1954999" cy="225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0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5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 파일 열기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87" y="975120"/>
            <a:ext cx="6373951" cy="31015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50542" y="1426026"/>
            <a:ext cx="3259583" cy="650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18262" y="5277335"/>
            <a:ext cx="448071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우클릭하여</a:t>
            </a:r>
            <a:r>
              <a:rPr lang="ko-KR" altLang="en-US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윈도우에 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908" y="1475798"/>
            <a:ext cx="4073340" cy="31251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484618" y="2283276"/>
            <a:ext cx="1402208" cy="193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5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실습하기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 파일 열기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10426" y="5053353"/>
            <a:ext cx="5577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웹 페이지에서 </a:t>
            </a:r>
            <a:r>
              <a:rPr lang="en-US" altLang="ko-KR" sz="16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localhost</a:t>
            </a:r>
            <a:r>
              <a:rPr lang="en-US" altLang="ko-KR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이미지이름 입력 시  이미지로 연결됨</a:t>
            </a:r>
            <a:endParaRPr lang="en-US" altLang="ko-KR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7575"/>
          <a:stretch/>
        </p:blipFill>
        <p:spPr>
          <a:xfrm>
            <a:off x="449601" y="1152362"/>
            <a:ext cx="5544339" cy="350887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184900" y="1466152"/>
            <a:ext cx="5801716" cy="2712486"/>
            <a:chOff x="5287849" y="2397556"/>
            <a:chExt cx="7802542" cy="37964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3737"/>
            <a:stretch/>
          </p:blipFill>
          <p:spPr>
            <a:xfrm>
              <a:off x="5287849" y="2397556"/>
              <a:ext cx="7785640" cy="155279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6906" y="3574292"/>
              <a:ext cx="7773485" cy="2619741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49601" y="4901203"/>
            <a:ext cx="6096000" cy="4140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2. /</a:t>
            </a:r>
            <a:r>
              <a:rPr lang="en-US" altLang="ko-KR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var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/www/html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들어가서 루트 계정으로 로그인</a:t>
            </a:r>
            <a:endParaRPr lang="en-US" altLang="ko-KR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9601" y="5468851"/>
            <a:ext cx="5417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모든 실행 권한 부여 후 이미지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드래그하여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안에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04160" y="3974305"/>
            <a:ext cx="1034365" cy="19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85140" y="4235335"/>
            <a:ext cx="1147274" cy="157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152390" y="1489685"/>
            <a:ext cx="1743960" cy="157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72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sourcetree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3" y="1106801"/>
            <a:ext cx="8835880" cy="53281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37400" y="2904043"/>
            <a:ext cx="1867577" cy="337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878381" y="1727820"/>
            <a:ext cx="3313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https://www.sourcetreeapp.com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/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위 사이트로 들어간 후 다운로드 클릭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9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72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sourcetree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65106" y="5315803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건너뛰기 선택 </a:t>
            </a:r>
            <a:r>
              <a:rPr lang="en-US" altLang="ko-KR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다음 클릭</a:t>
            </a:r>
            <a:endParaRPr lang="en-US" altLang="ko-KR" sz="1400" b="1" dirty="0" smtClean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25" y="1635147"/>
            <a:ext cx="4831456" cy="29180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823" y="1621041"/>
            <a:ext cx="4817788" cy="29180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27045" y="4201561"/>
            <a:ext cx="687216" cy="232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024763" y="4201560"/>
            <a:ext cx="687216" cy="232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65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0679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72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sourcetree</a:t>
            </a:r>
            <a:r>
              <a:rPr lang="en-US" altLang="ko-KR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설치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80045" y="5649571"/>
            <a:ext cx="515541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설치 완료 후 다음 </a:t>
            </a:r>
            <a:r>
              <a:rPr lang="en-US" altLang="ko-KR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이름 설정 후 다음</a:t>
            </a:r>
            <a:endParaRPr lang="en-US" altLang="ko-KR" sz="1400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721"/>
          <a:stretch/>
        </p:blipFill>
        <p:spPr>
          <a:xfrm>
            <a:off x="572459" y="1899686"/>
            <a:ext cx="5480611" cy="32540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879745"/>
            <a:ext cx="5449399" cy="329392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312944" y="4770538"/>
            <a:ext cx="591879" cy="301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930479" y="4733567"/>
            <a:ext cx="591879" cy="301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6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4153</TotalTime>
  <Words>799</Words>
  <Application>Microsoft Office PowerPoint</Application>
  <PresentationFormat>와이드스크린</PresentationFormat>
  <Paragraphs>215</Paragraphs>
  <Slides>36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마루 부리 Beta</vt:lpstr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이예진</cp:lastModifiedBy>
  <cp:revision>317</cp:revision>
  <dcterms:created xsi:type="dcterms:W3CDTF">2020-11-18T01:48:02Z</dcterms:created>
  <dcterms:modified xsi:type="dcterms:W3CDTF">2023-04-28T01:19:59Z</dcterms:modified>
</cp:coreProperties>
</file>